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56" r:id="rId2"/>
    <p:sldId id="259" r:id="rId3"/>
    <p:sldId id="353" r:id="rId4"/>
    <p:sldId id="368" r:id="rId5"/>
    <p:sldId id="366" r:id="rId6"/>
    <p:sldId id="365" r:id="rId7"/>
    <p:sldId id="369" r:id="rId8"/>
    <p:sldId id="358" r:id="rId9"/>
    <p:sldId id="346" r:id="rId10"/>
  </p:sldIdLst>
  <p:sldSz cx="12192000" cy="6858000"/>
  <p:notesSz cx="7010400" cy="92964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Автор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103" autoAdjust="0"/>
    <p:restoredTop sz="92701" autoAdjust="0"/>
  </p:normalViewPr>
  <p:slideViewPr>
    <p:cSldViewPr showGuides="1">
      <p:cViewPr varScale="1">
        <p:scale>
          <a:sx n="66" d="100"/>
          <a:sy n="66" d="100"/>
        </p:scale>
        <p:origin x="66" y="7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1713" y="45"/>
      </p:cViewPr>
      <p:guideLst>
        <p:guide orient="horz" pos="2928"/>
        <p:guide pos="2208"/>
      </p:guideLst>
    </p:cSldViewPr>
  </p:notesViewPr>
  <p:gridSpacing cx="45720" cy="4572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749B69E-6E6A-489D-B949-304C20DC4F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8420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sz="1000"/>
              <a:t>McDonalds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B1B1B0-7DB6-4B4E-AED6-36CBCB03C3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028943" y="0"/>
            <a:ext cx="979834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6FAA8DE-79B9-4B26-89BE-2416F96DFF57}" type="datetime1">
              <a:rPr lang="en-US" sz="1000"/>
              <a:t>3/10/2021</a:t>
            </a:fld>
            <a:endParaRPr lang="en-U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69606D-FCFA-4091-A9C2-80FF8E3474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58420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sz="10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DA4D55-E0F7-44D1-A020-DDB0E59D61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028943" y="8829967"/>
            <a:ext cx="979834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71638B-FF7B-490D-B9CB-352622C71E4E}" type="slidenum">
              <a:rPr lang="en-US" sz="1000"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746879291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982208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000"/>
            </a:lvl1pPr>
          </a:lstStyle>
          <a:p>
            <a:r>
              <a:rPr lang="en-US"/>
              <a:t>McDonalds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75680" y="0"/>
            <a:ext cx="933098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000"/>
            </a:lvl1pPr>
          </a:lstStyle>
          <a:p>
            <a:fld id="{5C9EA92B-0487-4FE4-8A95-0E8D9FA70E2D}" type="datetime1">
              <a:rPr lang="en-US" smtClean="0"/>
              <a:t>3/10/2021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465138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3718560"/>
            <a:ext cx="5608320" cy="511302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5982208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0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75680" y="8829967"/>
            <a:ext cx="933098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000"/>
            </a:lvl1pPr>
          </a:lstStyle>
          <a:p>
            <a:fld id="{782641D6-6E87-4E90-89B5-FB30333068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53770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168275" indent="-168275" algn="l" defTabSz="914400" rtl="0" eaLnBrk="1" latinLnBrk="0" hangingPunct="1">
      <a:spcBef>
        <a:spcPts val="12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01638" indent="-169863" algn="l" defTabSz="914400" rtl="0" eaLnBrk="1" latinLnBrk="0" hangingPunct="1">
      <a:spcBef>
        <a:spcPts val="0"/>
      </a:spcBef>
      <a:buFont typeface="Calibri" panose="020F0502020204030204" pitchFamily="34" charset="0"/>
      <a:buChar char="‒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69913" indent="-176213" algn="l" defTabSz="914400" rtl="0" eaLnBrk="1" latinLnBrk="0" hangingPunct="1">
      <a:spcBef>
        <a:spcPts val="0"/>
      </a:spcBef>
      <a:buFont typeface="Calibri" panose="020F0502020204030204" pitchFamily="34" charset="0"/>
      <a:buChar char="‒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801688" indent="-176213" algn="l" defTabSz="914400" rtl="0" eaLnBrk="1" latinLnBrk="0" hangingPunct="1">
      <a:spcBef>
        <a:spcPts val="0"/>
      </a:spcBef>
      <a:buFont typeface="Calibri" panose="020F0502020204030204" pitchFamily="34" charset="0"/>
      <a:buChar char="‒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027113" indent="-168275" algn="l" defTabSz="914400" rtl="0" eaLnBrk="1" latinLnBrk="0" hangingPunct="1">
      <a:spcBef>
        <a:spcPts val="0"/>
      </a:spcBef>
      <a:buFont typeface="Calibri" panose="020F0502020204030204" pitchFamily="34" charset="0"/>
      <a:buChar char="‒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McDonalds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C9EA92B-0487-4FE4-8A95-0E8D9FA70E2D}" type="datetime1">
              <a:rPr lang="en-US" smtClean="0"/>
              <a:t>3/10/2021</a:t>
            </a:fld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41D6-6E87-4E90-89B5-FB303330686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54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McDonalds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C9EA92B-0487-4FE4-8A95-0E8D9FA70E2D}" type="datetime1">
              <a:rPr lang="en-US" smtClean="0"/>
              <a:t>3/10/2021</a:t>
            </a:fld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41D6-6E87-4E90-89B5-FB303330686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1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82863" y="871538"/>
            <a:ext cx="4181475" cy="2352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Speedee" panose="020B0603030502020204" pitchFamily="34" charset="0"/>
              <a:ea typeface="McD Alpha" charset="0"/>
              <a:cs typeface="McD Alph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7633-5778-674F-BE38-25E2996D52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94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McDonalds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C9EA92B-0487-4FE4-8A95-0E8D9FA70E2D}" type="datetime1">
              <a:rPr lang="en-US" smtClean="0"/>
              <a:t>3/10/2021</a:t>
            </a:fld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41D6-6E87-4E90-89B5-FB303330686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01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82863" y="871538"/>
            <a:ext cx="4181475" cy="2352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Speedee" panose="020B0603030502020204" pitchFamily="34" charset="0"/>
              <a:ea typeface="McD Alpha" charset="0"/>
              <a:cs typeface="McD Alph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7633-5778-674F-BE38-25E2996D52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34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McDonalds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C9EA92B-0487-4FE4-8A95-0E8D9FA70E2D}" type="datetime1">
              <a:rPr lang="en-US" smtClean="0"/>
              <a:t>3/10/2021</a:t>
            </a:fld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41D6-6E87-4E90-89B5-FB303330686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3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McDonalds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C9EA92B-0487-4FE4-8A95-0E8D9FA70E2D}" type="datetime1">
              <a:rPr lang="en-US" smtClean="0"/>
              <a:t>3/10/2021</a:t>
            </a:fld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41D6-6E87-4E90-89B5-FB303330686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23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McDonalds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C9EA92B-0487-4FE4-8A95-0E8D9FA70E2D}" type="datetime1">
              <a:rPr lang="en-US" smtClean="0"/>
              <a:t>3/10/2021</a:t>
            </a:fld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41D6-6E87-4E90-89B5-FB303330686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33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82863" y="871538"/>
            <a:ext cx="4181475" cy="2352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7633-5778-674F-BE38-25E2996D52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54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7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8.sv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5.sv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EE45B-88F8-414E-A760-D81235918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548640"/>
            <a:ext cx="5486400" cy="2194560"/>
          </a:xfrm>
        </p:spPr>
        <p:txBody>
          <a:bodyPr anchor="b"/>
          <a:lstStyle>
            <a:lvl1pPr algn="l"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0381AA-6F3B-434D-8422-E9ECE5FC5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2743200"/>
            <a:ext cx="5486400" cy="2194560"/>
          </a:xfrm>
        </p:spPr>
        <p:txBody>
          <a:bodyPr tIns="182880" bIns="182880" anchor="t" anchorCtr="0"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711F375-21C1-4CFA-B5ED-D95FA2E72F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r="33724" b="16368"/>
          <a:stretch/>
        </p:blipFill>
        <p:spPr>
          <a:xfrm>
            <a:off x="5932279" y="550900"/>
            <a:ext cx="6259721" cy="6307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032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A42C494B-DF44-460D-96AA-D8FE036ED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84" y="6488977"/>
            <a:ext cx="254236" cy="140423"/>
          </a:xfrm>
          <a:prstGeom prst="rect">
            <a:avLst/>
          </a:prstGeom>
        </p:spPr>
        <p:txBody>
          <a:bodyPr wrap="none" lIns="45720" tIns="0" rIns="45720" bIns="0" anchor="b" anchorCtr="0">
            <a:spAutoFit/>
          </a:bodyPr>
          <a:lstStyle>
            <a:lvl1pPr>
              <a:defRPr lang="en-US" sz="1000" smtClean="0"/>
            </a:lvl1pPr>
          </a:lstStyle>
          <a:p>
            <a:pPr algn="r" defTabSz="914377">
              <a:lnSpc>
                <a:spcPct val="90000"/>
              </a:lnSpc>
              <a:spcBef>
                <a:spcPts val="1800"/>
              </a:spcBef>
              <a:buSzPct val="95000"/>
            </a:pPr>
            <a:fld id="{EA543DA1-053B-459F-9A3B-E2E644C3A7CD}" type="slidenum">
              <a:rPr lang="en-US" smtClean="0"/>
              <a:pPr algn="r" defTabSz="914377">
                <a:lnSpc>
                  <a:spcPct val="90000"/>
                </a:lnSpc>
                <a:spcBef>
                  <a:spcPts val="1800"/>
                </a:spcBef>
                <a:buSzPct val="95000"/>
              </a:pPr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50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/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52F952F-58F1-437C-A695-90CD54681DB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44475 w 12192000"/>
              <a:gd name="connsiteY0" fmla="*/ 228600 h 6858000"/>
              <a:gd name="connsiteX1" fmla="*/ 244475 w 12192000"/>
              <a:gd name="connsiteY1" fmla="*/ 6629400 h 6858000"/>
              <a:gd name="connsiteX2" fmla="*/ 11947525 w 12192000"/>
              <a:gd name="connsiteY2" fmla="*/ 6629400 h 6858000"/>
              <a:gd name="connsiteX3" fmla="*/ 11947525 w 12192000"/>
              <a:gd name="connsiteY3" fmla="*/ 22860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44475" y="228600"/>
                </a:moveTo>
                <a:lnTo>
                  <a:pt x="244475" y="6629400"/>
                </a:lnTo>
                <a:lnTo>
                  <a:pt x="11947525" y="6629400"/>
                </a:lnTo>
                <a:lnTo>
                  <a:pt x="11947525" y="2286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6B44266-E799-43A5-AEE2-FD690652E7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84" y="6488977"/>
            <a:ext cx="254236" cy="140423"/>
          </a:xfrm>
          <a:prstGeom prst="rect">
            <a:avLst/>
          </a:prstGeom>
        </p:spPr>
        <p:txBody>
          <a:bodyPr wrap="none" lIns="45720" tIns="0" rIns="45720" bIns="0" anchor="b" anchorCtr="0">
            <a:spAutoFit/>
          </a:bodyPr>
          <a:lstStyle>
            <a:lvl1pPr>
              <a:defRPr lang="en-US" sz="1000" smtClean="0"/>
            </a:lvl1pPr>
          </a:lstStyle>
          <a:p>
            <a:pPr algn="r" defTabSz="914377">
              <a:lnSpc>
                <a:spcPct val="90000"/>
              </a:lnSpc>
              <a:spcBef>
                <a:spcPts val="1800"/>
              </a:spcBef>
              <a:buSzPct val="95000"/>
            </a:pPr>
            <a:fld id="{EA543DA1-053B-459F-9A3B-E2E644C3A7CD}" type="slidenum">
              <a:rPr lang="en-US" smtClean="0"/>
              <a:pPr algn="r" defTabSz="914377">
                <a:lnSpc>
                  <a:spcPct val="90000"/>
                </a:lnSpc>
                <a:spcBef>
                  <a:spcPts val="1800"/>
                </a:spcBef>
                <a:buSzPct val="95000"/>
              </a:pPr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514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154" userDrawn="1">
          <p15:clr>
            <a:srgbClr val="FBAE40"/>
          </p15:clr>
        </p15:guide>
        <p15:guide id="2" pos="752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BDD0D00B-05F5-4C2B-9321-091C04C267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133668" y="5757048"/>
            <a:ext cx="3090672" cy="2743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C58F74-946F-46D3-A965-FD956A9F1015}"/>
              </a:ext>
            </a:extLst>
          </p:cNvPr>
          <p:cNvSpPr/>
          <p:nvPr userDrawn="1"/>
        </p:nvSpPr>
        <p:spPr>
          <a:xfrm>
            <a:off x="0" y="0"/>
            <a:ext cx="12192000" cy="5760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FEE45B-88F8-414E-A760-D81235918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3" y="228600"/>
            <a:ext cx="11522076" cy="5486400"/>
          </a:xfrm>
        </p:spPr>
        <p:txBody>
          <a:bodyPr anchor="ctr" anchorCtr="0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1B20ABE-8968-4BCD-BA52-34D8C9D91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84" y="6488977"/>
            <a:ext cx="254236" cy="140423"/>
          </a:xfrm>
          <a:prstGeom prst="rect">
            <a:avLst/>
          </a:prstGeom>
        </p:spPr>
        <p:txBody>
          <a:bodyPr wrap="none" lIns="45720" tIns="0" rIns="45720" bIns="0" anchor="b" anchorCtr="0">
            <a:spAutoFit/>
          </a:bodyPr>
          <a:lstStyle>
            <a:lvl1pPr>
              <a:defRPr lang="en-US" sz="1000" smtClean="0"/>
            </a:lvl1pPr>
          </a:lstStyle>
          <a:p>
            <a:pPr algn="r" defTabSz="914377">
              <a:lnSpc>
                <a:spcPct val="90000"/>
              </a:lnSpc>
              <a:spcBef>
                <a:spcPts val="1800"/>
              </a:spcBef>
              <a:buSzPct val="95000"/>
            </a:pPr>
            <a:fld id="{EA543DA1-053B-459F-9A3B-E2E644C3A7CD}" type="slidenum">
              <a:rPr lang="en-US" smtClean="0"/>
              <a:pPr algn="r" defTabSz="914377">
                <a:lnSpc>
                  <a:spcPct val="90000"/>
                </a:lnSpc>
                <a:spcBef>
                  <a:spcPts val="1800"/>
                </a:spcBef>
                <a:buSzPct val="95000"/>
              </a:pPr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14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E66D7C-B51F-43E3-867E-954ED1DFBB97}"/>
              </a:ext>
            </a:extLst>
          </p:cNvPr>
          <p:cNvSpPr/>
          <p:nvPr userDrawn="1"/>
        </p:nvSpPr>
        <p:spPr>
          <a:xfrm>
            <a:off x="0" y="228600"/>
            <a:ext cx="12192000" cy="2743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en-US" sz="1800" dirty="0" err="1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0E1EB87-7AB9-46C0-97D6-AA8F054961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9796272" y="502920"/>
            <a:ext cx="2060448" cy="1828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FEE45B-88F8-414E-A760-D81235918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3" y="2951480"/>
            <a:ext cx="11522076" cy="955040"/>
          </a:xfrm>
        </p:spPr>
        <p:txBody>
          <a:bodyPr bIns="45720" anchor="ctr" anchorCtr="0"/>
          <a:lstStyle>
            <a:lvl1pPr algn="ctr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C9EDBA-0363-47B9-818B-5FF5F8F26F6C}"/>
              </a:ext>
            </a:extLst>
          </p:cNvPr>
          <p:cNvSpPr/>
          <p:nvPr userDrawn="1"/>
        </p:nvSpPr>
        <p:spPr>
          <a:xfrm>
            <a:off x="0" y="909320"/>
            <a:ext cx="12192000" cy="2743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en-US" sz="1800" dirty="0" err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24438C-62BA-42BB-96F7-2057489C1579}"/>
              </a:ext>
            </a:extLst>
          </p:cNvPr>
          <p:cNvSpPr/>
          <p:nvPr userDrawn="1"/>
        </p:nvSpPr>
        <p:spPr>
          <a:xfrm>
            <a:off x="0" y="1590040"/>
            <a:ext cx="12192000" cy="2743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en-US" sz="1800" dirty="0" err="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21EF1EF-E0E6-4F8B-A841-FC09B1877988}"/>
              </a:ext>
            </a:extLst>
          </p:cNvPr>
          <p:cNvSpPr/>
          <p:nvPr userDrawn="1"/>
        </p:nvSpPr>
        <p:spPr>
          <a:xfrm>
            <a:off x="0" y="4312920"/>
            <a:ext cx="12192000" cy="2743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en-US" sz="1800" dirty="0" err="1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18FD7916-3947-4B67-9AD6-B4407B427F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2440" y="5257800"/>
            <a:ext cx="2060448" cy="18288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B1E873-E046-490C-8D96-66E463AFB3F9}"/>
              </a:ext>
            </a:extLst>
          </p:cNvPr>
          <p:cNvSpPr/>
          <p:nvPr userDrawn="1"/>
        </p:nvSpPr>
        <p:spPr>
          <a:xfrm>
            <a:off x="0" y="4993640"/>
            <a:ext cx="12192000" cy="2743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en-US" sz="1800" dirty="0" err="1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0A2DD17-028B-40F8-A127-C30F5C2A719F}"/>
              </a:ext>
            </a:extLst>
          </p:cNvPr>
          <p:cNvSpPr/>
          <p:nvPr userDrawn="1"/>
        </p:nvSpPr>
        <p:spPr>
          <a:xfrm>
            <a:off x="0" y="5674360"/>
            <a:ext cx="12192000" cy="2743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en-US" sz="1800" dirty="0" err="1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20C545F-25DA-4F89-A463-FBC9FC750DD7}"/>
              </a:ext>
            </a:extLst>
          </p:cNvPr>
          <p:cNvSpPr/>
          <p:nvPr userDrawn="1"/>
        </p:nvSpPr>
        <p:spPr>
          <a:xfrm>
            <a:off x="0" y="6355080"/>
            <a:ext cx="12192000" cy="2743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en-US" sz="1800" dirty="0" err="1"/>
          </a:p>
        </p:txBody>
      </p:sp>
      <p:sp>
        <p:nvSpPr>
          <p:cNvPr id="24" name="Slide Number Placeholder 4">
            <a:extLst>
              <a:ext uri="{FF2B5EF4-FFF2-40B4-BE49-F238E27FC236}">
                <a16:creationId xmlns:a16="http://schemas.microsoft.com/office/drawing/2014/main" id="{DEEEB4D2-9E08-4F4D-A608-AFA9AA233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84" y="6488977"/>
            <a:ext cx="254236" cy="140423"/>
          </a:xfrm>
          <a:prstGeom prst="rect">
            <a:avLst/>
          </a:prstGeom>
        </p:spPr>
        <p:txBody>
          <a:bodyPr wrap="none" lIns="45720" tIns="0" rIns="45720" bIns="0" anchor="b" anchorCtr="0">
            <a:spAutoFit/>
          </a:bodyPr>
          <a:lstStyle>
            <a:lvl1pPr>
              <a:defRPr lang="en-US" sz="1000" smtClean="0">
                <a:solidFill>
                  <a:schemeClr val="bg1"/>
                </a:solidFill>
              </a:defRPr>
            </a:lvl1pPr>
          </a:lstStyle>
          <a:p>
            <a:pPr algn="r" defTabSz="914377">
              <a:lnSpc>
                <a:spcPct val="90000"/>
              </a:lnSpc>
              <a:spcBef>
                <a:spcPts val="1800"/>
              </a:spcBef>
              <a:buSzPct val="95000"/>
            </a:pPr>
            <a:fld id="{EA543DA1-053B-459F-9A3B-E2E644C3A7CD}" type="slidenum">
              <a:rPr lang="en-US" smtClean="0"/>
              <a:pPr algn="r" defTabSz="914377">
                <a:lnSpc>
                  <a:spcPct val="90000"/>
                </a:lnSpc>
                <a:spcBef>
                  <a:spcPts val="1800"/>
                </a:spcBef>
                <a:buSzPct val="95000"/>
              </a:pPr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7EE168-A99C-4B7F-9603-A55A532ED480}"/>
              </a:ext>
            </a:extLst>
          </p:cNvPr>
          <p:cNvSpPr/>
          <p:nvPr userDrawn="1"/>
        </p:nvSpPr>
        <p:spPr>
          <a:xfrm>
            <a:off x="0" y="2270760"/>
            <a:ext cx="12192000" cy="2743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en-US" sz="1800" dirty="0" err="1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A4FBCD2-9293-4AD1-9AE7-FE1217214198}"/>
              </a:ext>
            </a:extLst>
          </p:cNvPr>
          <p:cNvSpPr/>
          <p:nvPr userDrawn="1"/>
        </p:nvSpPr>
        <p:spPr>
          <a:xfrm>
            <a:off x="0" y="2951480"/>
            <a:ext cx="12192000" cy="2743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en-US" sz="1800" dirty="0" err="1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044F49-FEBB-4CA2-84AB-55968016B0E7}"/>
              </a:ext>
            </a:extLst>
          </p:cNvPr>
          <p:cNvSpPr/>
          <p:nvPr userDrawn="1"/>
        </p:nvSpPr>
        <p:spPr>
          <a:xfrm>
            <a:off x="0" y="3632200"/>
            <a:ext cx="12192000" cy="2743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en-US" sz="1800" dirty="0" err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398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59C9FB6-4D52-4E0A-B2EE-0F60917405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4475" y="228600"/>
            <a:ext cx="11703050" cy="3200400"/>
          </a:xfrm>
          <a:prstGeom prst="rect">
            <a:avLst/>
          </a:prstGeom>
          <a:solidFill>
            <a:schemeClr val="accent5"/>
          </a:solidFill>
          <a:ln w="38100">
            <a:noFill/>
            <a:miter lim="800000"/>
          </a:ln>
        </p:spPr>
        <p:txBody>
          <a:bodyPr vert="horz" lIns="137160" tIns="274320" rIns="137160" bIns="274320" rtlCol="0" anchor="t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dirty="0">
                <a:solidFill>
                  <a:schemeClr val="accent4"/>
                </a:solidFill>
              </a:defRPr>
            </a:lvl1pPr>
          </a:lstStyle>
          <a:p>
            <a:pPr marL="287338" lvl="0" indent="-287338"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FEE45B-88F8-414E-A760-D81235918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3" y="3429000"/>
            <a:ext cx="11522076" cy="3200400"/>
          </a:xfrm>
        </p:spPr>
        <p:txBody>
          <a:bodyPr bIns="182880" anchor="ctr" anchorCtr="0"/>
          <a:lstStyle>
            <a:lvl1pPr algn="ctr"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8CDBDBE-CCD7-44B3-831B-04900F3CC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84" y="6488977"/>
            <a:ext cx="254236" cy="140423"/>
          </a:xfrm>
          <a:prstGeom prst="rect">
            <a:avLst/>
          </a:prstGeom>
        </p:spPr>
        <p:txBody>
          <a:bodyPr wrap="none" lIns="45720" tIns="0" rIns="45720" bIns="0" anchor="b" anchorCtr="0">
            <a:spAutoFit/>
          </a:bodyPr>
          <a:lstStyle>
            <a:lvl1pPr>
              <a:defRPr lang="en-US" sz="1000" smtClean="0"/>
            </a:lvl1pPr>
          </a:lstStyle>
          <a:p>
            <a:pPr algn="r" defTabSz="914377">
              <a:lnSpc>
                <a:spcPct val="90000"/>
              </a:lnSpc>
              <a:spcBef>
                <a:spcPts val="1800"/>
              </a:spcBef>
              <a:buSzPct val="95000"/>
            </a:pPr>
            <a:fld id="{EA543DA1-053B-459F-9A3B-E2E644C3A7CD}" type="slidenum">
              <a:rPr lang="en-US" smtClean="0"/>
              <a:pPr algn="r" defTabSz="914377">
                <a:lnSpc>
                  <a:spcPct val="90000"/>
                </a:lnSpc>
                <a:spcBef>
                  <a:spcPts val="1800"/>
                </a:spcBef>
                <a:buSzPct val="95000"/>
              </a:pPr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13D228D-0626-43F9-9135-C1C973E566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44475 w 12192000"/>
              <a:gd name="connsiteY0" fmla="*/ 228600 h 6858000"/>
              <a:gd name="connsiteX1" fmla="*/ 244475 w 12192000"/>
              <a:gd name="connsiteY1" fmla="*/ 6629400 h 6858000"/>
              <a:gd name="connsiteX2" fmla="*/ 11947525 w 12192000"/>
              <a:gd name="connsiteY2" fmla="*/ 6629400 h 6858000"/>
              <a:gd name="connsiteX3" fmla="*/ 11947525 w 12192000"/>
              <a:gd name="connsiteY3" fmla="*/ 22860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44475" y="228600"/>
                </a:moveTo>
                <a:lnTo>
                  <a:pt x="244475" y="6629400"/>
                </a:lnTo>
                <a:lnTo>
                  <a:pt x="11947525" y="6629400"/>
                </a:lnTo>
                <a:lnTo>
                  <a:pt x="11947525" y="2286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85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154" userDrawn="1">
          <p15:clr>
            <a:srgbClr val="FBAE40"/>
          </p15:clr>
        </p15:guide>
        <p15:guide id="2" pos="752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988FE8-7BCE-4DCC-AD06-6E2476D85CA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34963" y="822960"/>
            <a:ext cx="11522075" cy="246888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619EF9F-04C4-4183-A031-6D786650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228600"/>
            <a:ext cx="11522075" cy="45720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E9F538E8-723E-41BE-93B6-5B9E3CDA93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84" y="6488977"/>
            <a:ext cx="254236" cy="140423"/>
          </a:xfrm>
          <a:prstGeom prst="rect">
            <a:avLst/>
          </a:prstGeom>
        </p:spPr>
        <p:txBody>
          <a:bodyPr wrap="none" lIns="45720" tIns="0" rIns="45720" bIns="0" anchor="b" anchorCtr="0">
            <a:spAutoFit/>
          </a:bodyPr>
          <a:lstStyle>
            <a:lvl1pPr>
              <a:defRPr lang="en-US" sz="1000" smtClean="0"/>
            </a:lvl1pPr>
          </a:lstStyle>
          <a:p>
            <a:pPr algn="r" defTabSz="914377">
              <a:lnSpc>
                <a:spcPct val="90000"/>
              </a:lnSpc>
              <a:spcBef>
                <a:spcPts val="1800"/>
              </a:spcBef>
              <a:buSzPct val="95000"/>
            </a:pPr>
            <a:fld id="{EA543DA1-053B-459F-9A3B-E2E644C3A7CD}" type="slidenum">
              <a:rPr lang="en-US" smtClean="0"/>
              <a:pPr algn="r" defTabSz="914377">
                <a:lnSpc>
                  <a:spcPct val="90000"/>
                </a:lnSpc>
                <a:spcBef>
                  <a:spcPts val="1800"/>
                </a:spcBef>
                <a:buSzPct val="95000"/>
              </a:pPr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057187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EE45B-88F8-414E-A760-D81235918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3" y="228600"/>
            <a:ext cx="11522076" cy="3017520"/>
          </a:xfrm>
        </p:spPr>
        <p:txBody>
          <a:bodyPr anchor="b"/>
          <a:lstStyle>
            <a:lvl1pPr algn="ctr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0381AA-6F3B-434D-8422-E9ECE5FC5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962" y="3429000"/>
            <a:ext cx="11522076" cy="3200400"/>
          </a:xfrm>
        </p:spPr>
        <p:txBody>
          <a:bodyPr anchor="t" anchorCtr="0"/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951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EE45B-88F8-414E-A760-D81235918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411480"/>
            <a:ext cx="5486400" cy="2194560"/>
          </a:xfrm>
        </p:spPr>
        <p:txBody>
          <a:bodyPr anchor="b"/>
          <a:lstStyle>
            <a:lvl1pPr algn="l"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0381AA-6F3B-434D-8422-E9ECE5FC5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926080"/>
            <a:ext cx="5486400" cy="2194560"/>
          </a:xfrm>
        </p:spPr>
        <p:txBody>
          <a:bodyPr tIns="182880" bIns="182880" anchor="t" anchorCtr="0"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711F375-21C1-4CFA-B5ED-D95FA2E72F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r="33724" b="16368"/>
          <a:stretch/>
        </p:blipFill>
        <p:spPr>
          <a:xfrm flipH="1">
            <a:off x="0" y="550900"/>
            <a:ext cx="6259721" cy="6307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891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729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4FD76C8F-5F3B-472D-8BFE-6F1AB1D882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8529" b="20917"/>
          <a:stretch/>
        </p:blipFill>
        <p:spPr>
          <a:xfrm>
            <a:off x="106680" y="0"/>
            <a:ext cx="78029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FEE45B-88F8-414E-A760-D81235918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1234440"/>
            <a:ext cx="9966960" cy="2194560"/>
          </a:xfrm>
        </p:spPr>
        <p:txBody>
          <a:bodyPr anchor="b"/>
          <a:lstStyle>
            <a:lvl1pPr algn="ctr"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0381AA-6F3B-434D-8422-E9ECE5FC5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520" y="3429000"/>
            <a:ext cx="9966960" cy="2194560"/>
          </a:xfrm>
        </p:spPr>
        <p:txBody>
          <a:bodyPr tIns="182880" bIns="182880" anchor="t" anchorCtr="0"/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766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729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Full: Title &amp; Sub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12A190B-7994-4FAD-847F-FB33770A89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 tIns="274320" anchor="t" anchorCtr="0"/>
          <a:lstStyle>
            <a:lvl1pPr marL="0" indent="0" algn="ctr">
              <a:buNone/>
              <a:defRPr sz="1800">
                <a:solidFill>
                  <a:schemeClr val="accent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FEE45B-88F8-414E-A760-D81235918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228600"/>
            <a:ext cx="5486400" cy="3200400"/>
          </a:xfrm>
        </p:spPr>
        <p:txBody>
          <a:bodyPr anchor="b" anchorCtr="0"/>
          <a:lstStyle>
            <a:lvl1pPr algn="l"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F34E61E-0508-4B17-88C4-705CC5E111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429000"/>
            <a:ext cx="5486400" cy="3200400"/>
          </a:xfrm>
        </p:spPr>
        <p:txBody>
          <a:bodyPr tIns="182880" bIns="182880" anchor="t" anchorCtr="0"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0E771104-31EB-439C-BDF2-50E7F77D4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84" y="6488977"/>
            <a:ext cx="254236" cy="140423"/>
          </a:xfrm>
          <a:prstGeom prst="rect">
            <a:avLst/>
          </a:prstGeom>
        </p:spPr>
        <p:txBody>
          <a:bodyPr wrap="none" lIns="45720" tIns="0" rIns="45720" bIns="0" anchor="b" anchorCtr="0">
            <a:spAutoFit/>
          </a:bodyPr>
          <a:lstStyle>
            <a:lvl1pPr>
              <a:defRPr lang="en-US" sz="1000" smtClean="0">
                <a:solidFill>
                  <a:schemeClr val="bg1"/>
                </a:solidFill>
              </a:defRPr>
            </a:lvl1pPr>
          </a:lstStyle>
          <a:p>
            <a:pPr algn="r" defTabSz="914377">
              <a:lnSpc>
                <a:spcPct val="90000"/>
              </a:lnSpc>
              <a:spcBef>
                <a:spcPts val="1800"/>
              </a:spcBef>
              <a:buSzPct val="95000"/>
            </a:pPr>
            <a:fld id="{EA543DA1-053B-459F-9A3B-E2E644C3A7CD}" type="slidenum">
              <a:rPr lang="en-US" smtClean="0"/>
              <a:pPr algn="r" defTabSz="914377">
                <a:lnSpc>
                  <a:spcPct val="90000"/>
                </a:lnSpc>
                <a:spcBef>
                  <a:spcPts val="1800"/>
                </a:spcBef>
                <a:buSzPct val="95000"/>
              </a:pPr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570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Full: Title Onl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12A190B-7994-4FAD-847F-FB33770A89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 tIns="274320" anchor="t" anchorCtr="0"/>
          <a:lstStyle>
            <a:lvl1pPr marL="0" indent="0" algn="ctr">
              <a:buNone/>
              <a:defRPr sz="1800">
                <a:solidFill>
                  <a:schemeClr val="accent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FEE45B-88F8-414E-A760-D81235918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228600"/>
            <a:ext cx="5486400" cy="6400800"/>
          </a:xfrm>
        </p:spPr>
        <p:txBody>
          <a:bodyPr anchor="ctr" anchorCtr="0"/>
          <a:lstStyle>
            <a:lvl1pPr algn="l"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EAF37600-121E-4196-95A7-94C905A6D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84" y="6488977"/>
            <a:ext cx="254236" cy="140423"/>
          </a:xfrm>
          <a:prstGeom prst="rect">
            <a:avLst/>
          </a:prstGeom>
        </p:spPr>
        <p:txBody>
          <a:bodyPr wrap="none" lIns="45720" tIns="0" rIns="45720" bIns="0" anchor="b" anchorCtr="0">
            <a:spAutoFit/>
          </a:bodyPr>
          <a:lstStyle>
            <a:lvl1pPr>
              <a:defRPr lang="en-US" sz="1000" smtClean="0">
                <a:solidFill>
                  <a:schemeClr val="bg1"/>
                </a:solidFill>
              </a:defRPr>
            </a:lvl1pPr>
          </a:lstStyle>
          <a:p>
            <a:pPr algn="r" defTabSz="914377">
              <a:lnSpc>
                <a:spcPct val="90000"/>
              </a:lnSpc>
              <a:spcBef>
                <a:spcPts val="1800"/>
              </a:spcBef>
              <a:buSzPct val="95000"/>
            </a:pPr>
            <a:fld id="{EA543DA1-053B-459F-9A3B-E2E644C3A7CD}" type="slidenum">
              <a:rPr lang="en-US" smtClean="0"/>
              <a:pPr algn="r" defTabSz="914377">
                <a:lnSpc>
                  <a:spcPct val="90000"/>
                </a:lnSpc>
                <a:spcBef>
                  <a:spcPts val="1800"/>
                </a:spcBef>
                <a:buSzPct val="95000"/>
              </a:pPr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216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Full: Title &amp; Brow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12A190B-7994-4FAD-847F-FB33770A89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 tIns="274320" anchor="t" anchorCtr="0"/>
          <a:lstStyle>
            <a:lvl1pPr marL="0" indent="0" algn="ctr">
              <a:buNone/>
              <a:defRPr sz="1800">
                <a:solidFill>
                  <a:schemeClr val="accent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FEE45B-88F8-414E-A760-D81235918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228600"/>
            <a:ext cx="5486400" cy="6400800"/>
          </a:xfrm>
        </p:spPr>
        <p:txBody>
          <a:bodyPr anchor="ctr" anchorCtr="0"/>
          <a:lstStyle>
            <a:lvl1pPr algn="l"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DD325E8-6F40-4BF0-8ABB-F80F06CFC6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4964" y="228600"/>
            <a:ext cx="5761036" cy="457200"/>
          </a:xfrm>
        </p:spPr>
        <p:txBody>
          <a:bodyPr anchor="t" anchorCtr="0"/>
          <a:lstStyle>
            <a:lvl1pPr marL="0" indent="0" algn="l">
              <a:buFont typeface="Arial" panose="020B0604020202020204" pitchFamily="34" charset="0"/>
              <a:buNone/>
              <a:defRPr sz="2400" b="1">
                <a:solidFill>
                  <a:schemeClr val="accent2"/>
                </a:solidFill>
              </a:defRPr>
            </a:lvl1pPr>
            <a:lvl2pPr marL="346075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D9CBD7D9-BDEF-45C2-85DD-B320DB52D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84" y="6488977"/>
            <a:ext cx="254236" cy="140423"/>
          </a:xfrm>
          <a:prstGeom prst="rect">
            <a:avLst/>
          </a:prstGeom>
        </p:spPr>
        <p:txBody>
          <a:bodyPr wrap="none" lIns="45720" tIns="0" rIns="45720" bIns="0" anchor="b" anchorCtr="0">
            <a:spAutoFit/>
          </a:bodyPr>
          <a:lstStyle>
            <a:lvl1pPr>
              <a:defRPr lang="en-US" sz="1000" smtClean="0">
                <a:solidFill>
                  <a:schemeClr val="bg1"/>
                </a:solidFill>
              </a:defRPr>
            </a:lvl1pPr>
          </a:lstStyle>
          <a:p>
            <a:pPr algn="r" defTabSz="914377">
              <a:lnSpc>
                <a:spcPct val="90000"/>
              </a:lnSpc>
              <a:spcBef>
                <a:spcPts val="1800"/>
              </a:spcBef>
              <a:buSzPct val="95000"/>
            </a:pPr>
            <a:fld id="{EA543DA1-053B-459F-9A3B-E2E644C3A7CD}" type="slidenum">
              <a:rPr lang="en-US" smtClean="0"/>
              <a:pPr algn="r" defTabSz="914377">
                <a:lnSpc>
                  <a:spcPct val="90000"/>
                </a:lnSpc>
                <a:spcBef>
                  <a:spcPts val="1800"/>
                </a:spcBef>
                <a:buSzPct val="95000"/>
              </a:pPr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833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63402-425A-4944-8104-1937C489E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8EC0ED-BB8D-4101-BC74-E297AC47251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4963" y="1235075"/>
            <a:ext cx="11522075" cy="512064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6D2486-EC9D-40B0-BF28-B91E6BBE67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84" y="6488977"/>
            <a:ext cx="254236" cy="140423"/>
          </a:xfrm>
          <a:prstGeom prst="rect">
            <a:avLst/>
          </a:prstGeom>
        </p:spPr>
        <p:txBody>
          <a:bodyPr wrap="none" lIns="45720" tIns="0" rIns="45720" bIns="0" anchor="b" anchorCtr="0">
            <a:spAutoFit/>
          </a:bodyPr>
          <a:lstStyle>
            <a:lvl1pPr>
              <a:defRPr lang="en-US" sz="1000" smtClean="0"/>
            </a:lvl1pPr>
          </a:lstStyle>
          <a:p>
            <a:pPr algn="r" defTabSz="914377">
              <a:lnSpc>
                <a:spcPct val="90000"/>
              </a:lnSpc>
              <a:spcBef>
                <a:spcPts val="1800"/>
              </a:spcBef>
              <a:buSzPct val="95000"/>
            </a:pPr>
            <a:fld id="{EA543DA1-053B-459F-9A3B-E2E644C3A7CD}" type="slidenum">
              <a:rPr lang="en-US" smtClean="0"/>
              <a:pPr algn="r" defTabSz="914377">
                <a:lnSpc>
                  <a:spcPct val="90000"/>
                </a:lnSpc>
                <a:spcBef>
                  <a:spcPts val="1800"/>
                </a:spcBef>
                <a:buSzPct val="95000"/>
              </a:pPr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897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605">
          <p15:clr>
            <a:srgbClr val="FBAE40"/>
          </p15:clr>
        </p15:guide>
        <p15:guide id="2" orient="horz" pos="778">
          <p15:clr>
            <a:srgbClr val="FBAE40"/>
          </p15:clr>
        </p15:guide>
        <p15:guide id="3" orient="horz" pos="4003" userDrawn="1">
          <p15:clr>
            <a:srgbClr val="FBAE40"/>
          </p15:clr>
        </p15:guide>
        <p15:guide id="4" orient="horz" pos="239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F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63402-425A-4944-8104-1937C489E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28600"/>
            <a:ext cx="10790238" cy="7315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8EC0ED-BB8D-4101-BC74-E297AC47251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66800" y="1235075"/>
            <a:ext cx="10790238" cy="5120640"/>
          </a:xfrm>
        </p:spPr>
        <p:txBody>
          <a:bodyPr/>
          <a:lstStyle>
            <a:lvl1pPr marL="287338" indent="-287338">
              <a:buClr>
                <a:schemeClr val="accent1"/>
              </a:buClr>
              <a:buFont typeface="Calibri" panose="020F0502020204030204" pitchFamily="34" charset="0"/>
              <a:buChar char="•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EE54807-9987-4B91-AA95-84CB3BDFFE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84" y="6488977"/>
            <a:ext cx="254236" cy="140423"/>
          </a:xfrm>
          <a:prstGeom prst="rect">
            <a:avLst/>
          </a:prstGeom>
        </p:spPr>
        <p:txBody>
          <a:bodyPr wrap="none" lIns="45720" tIns="0" rIns="45720" bIns="0" anchor="b" anchorCtr="0">
            <a:spAutoFit/>
          </a:bodyPr>
          <a:lstStyle>
            <a:lvl1pPr>
              <a:defRPr lang="en-US" sz="1000" smtClean="0"/>
            </a:lvl1pPr>
          </a:lstStyle>
          <a:p>
            <a:pPr algn="r" defTabSz="914377">
              <a:lnSpc>
                <a:spcPct val="90000"/>
              </a:lnSpc>
              <a:spcBef>
                <a:spcPts val="1800"/>
              </a:spcBef>
              <a:buSzPct val="95000"/>
            </a:pPr>
            <a:fld id="{EA543DA1-053B-459F-9A3B-E2E644C3A7CD}" type="slidenum">
              <a:rPr lang="en-US" smtClean="0"/>
              <a:pPr algn="r" defTabSz="914377">
                <a:lnSpc>
                  <a:spcPct val="90000"/>
                </a:lnSpc>
                <a:spcBef>
                  <a:spcPts val="1800"/>
                </a:spcBef>
                <a:buSzPct val="95000"/>
              </a:pPr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ACE384-61D6-4C76-BF26-1B7E76CFC4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8529" b="20917"/>
          <a:stretch/>
        </p:blipFill>
        <p:spPr>
          <a:xfrm>
            <a:off x="106680" y="0"/>
            <a:ext cx="78029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06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605">
          <p15:clr>
            <a:srgbClr val="FBAE40"/>
          </p15:clr>
        </p15:guide>
        <p15:guide id="2" orient="horz" pos="778">
          <p15:clr>
            <a:srgbClr val="FBAE40"/>
          </p15:clr>
        </p15:guide>
        <p15:guide id="3" orient="horz" pos="4003">
          <p15:clr>
            <a:srgbClr val="FBAE40"/>
          </p15:clr>
        </p15:guide>
        <p15:guide id="4" orient="horz" pos="239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63402-425A-4944-8104-1937C489E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22A316C-52CF-4124-82E7-165BEA628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84" y="6488977"/>
            <a:ext cx="254236" cy="140423"/>
          </a:xfrm>
          <a:prstGeom prst="rect">
            <a:avLst/>
          </a:prstGeom>
        </p:spPr>
        <p:txBody>
          <a:bodyPr wrap="none" lIns="45720" tIns="0" rIns="45720" bIns="0" anchor="b" anchorCtr="0">
            <a:spAutoFit/>
          </a:bodyPr>
          <a:lstStyle>
            <a:lvl1pPr>
              <a:defRPr lang="en-US" sz="1000" smtClean="0"/>
            </a:lvl1pPr>
          </a:lstStyle>
          <a:p>
            <a:pPr algn="r" defTabSz="914377">
              <a:lnSpc>
                <a:spcPct val="90000"/>
              </a:lnSpc>
              <a:spcBef>
                <a:spcPts val="1800"/>
              </a:spcBef>
              <a:buSzPct val="95000"/>
            </a:pPr>
            <a:fld id="{EA543DA1-053B-459F-9A3B-E2E644C3A7CD}" type="slidenum">
              <a:rPr lang="en-US" smtClean="0"/>
              <a:pPr algn="r" defTabSz="914377">
                <a:lnSpc>
                  <a:spcPct val="90000"/>
                </a:lnSpc>
                <a:spcBef>
                  <a:spcPts val="1800"/>
                </a:spcBef>
                <a:buSzPct val="95000"/>
              </a:pPr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926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605">
          <p15:clr>
            <a:srgbClr val="FBAE40"/>
          </p15:clr>
        </p15:guide>
        <p15:guide id="2" orient="horz" pos="778">
          <p15:clr>
            <a:srgbClr val="FBAE40"/>
          </p15:clr>
        </p15:guide>
        <p15:guide id="3" orient="horz" pos="4003">
          <p15:clr>
            <a:srgbClr val="FBAE40"/>
          </p15:clr>
        </p15:guide>
        <p15:guide id="4" orient="horz" pos="239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3DD038-D290-4952-9A79-54683E176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28600"/>
            <a:ext cx="11522075" cy="731520"/>
          </a:xfrm>
          <a:prstGeom prst="rect">
            <a:avLst/>
          </a:prstGeom>
        </p:spPr>
        <p:txBody>
          <a:bodyPr vert="horz" lIns="91440" tIns="91440" rIns="91440" bIns="0" rtlCol="0" anchor="ctr">
            <a:noAutofit/>
          </a:bodyPr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97B17-16D6-4643-9FD4-9788B5AB6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1235074"/>
            <a:ext cx="11522075" cy="5120640"/>
          </a:xfrm>
          <a:prstGeom prst="rect">
            <a:avLst/>
          </a:prstGeom>
        </p:spPr>
        <p:txBody>
          <a:bodyPr vert="horz" lIns="137160" tIns="91440" rIns="137160" bIns="274320" rtlCol="0" anchor="ctr" anchorCtr="1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2CAB7C-07EB-4115-B93E-E3BAE87D6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84" y="6488977"/>
            <a:ext cx="254236" cy="140423"/>
          </a:xfrm>
          <a:prstGeom prst="rect">
            <a:avLst/>
          </a:prstGeom>
        </p:spPr>
        <p:txBody>
          <a:bodyPr wrap="none" lIns="45720" tIns="0" rIns="45720" bIns="0" anchor="b" anchorCtr="0">
            <a:spAutoFit/>
          </a:bodyPr>
          <a:lstStyle>
            <a:lvl1pPr>
              <a:defRPr lang="en-US" sz="1000" smtClean="0"/>
            </a:lvl1pPr>
          </a:lstStyle>
          <a:p>
            <a:pPr algn="r" defTabSz="914377">
              <a:lnSpc>
                <a:spcPct val="90000"/>
              </a:lnSpc>
              <a:spcBef>
                <a:spcPts val="1800"/>
              </a:spcBef>
              <a:buSzPct val="95000"/>
            </a:pPr>
            <a:fld id="{EA543DA1-053B-459F-9A3B-E2E644C3A7CD}" type="slidenum">
              <a:rPr lang="en-US" smtClean="0"/>
              <a:pPr algn="r" defTabSz="914377">
                <a:lnSpc>
                  <a:spcPct val="90000"/>
                </a:lnSpc>
                <a:spcBef>
                  <a:spcPts val="1800"/>
                </a:spcBef>
                <a:buSzPct val="95000"/>
              </a:pPr>
              <a:t>‹#›</a:t>
            </a:fld>
            <a:endParaRPr lang="en-US"/>
          </a:p>
        </p:txBody>
      </p:sp>
    </p:spTree>
    <p:custDataLst>
      <p:tags r:id="rId18"/>
    </p:custDataLst>
    <p:extLst>
      <p:ext uri="{BB962C8B-B14F-4D97-AF65-F5344CB8AC3E}">
        <p14:creationId xmlns:p14="http://schemas.microsoft.com/office/powerpoint/2010/main" val="359974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80" r:id="rId3"/>
    <p:sldLayoutId id="2147483677" r:id="rId4"/>
    <p:sldLayoutId id="2147483653" r:id="rId5"/>
    <p:sldLayoutId id="2147483678" r:id="rId6"/>
    <p:sldLayoutId id="2147483652" r:id="rId7"/>
    <p:sldLayoutId id="2147483681" r:id="rId8"/>
    <p:sldLayoutId id="2147483676" r:id="rId9"/>
    <p:sldLayoutId id="2147483654" r:id="rId10"/>
    <p:sldLayoutId id="2147483655" r:id="rId11"/>
    <p:sldLayoutId id="2147483657" r:id="rId12"/>
    <p:sldLayoutId id="2147483682" r:id="rId13"/>
    <p:sldLayoutId id="2147483683" r:id="rId14"/>
    <p:sldLayoutId id="2147483684" r:id="rId15"/>
    <p:sldLayoutId id="2147483656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5000"/>
        </a:lnSpc>
        <a:spcBef>
          <a:spcPts val="600"/>
        </a:spcBef>
        <a:buNone/>
        <a:defRPr sz="30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87338" indent="-287338" algn="l" defTabSz="914400" rtl="0" eaLnBrk="1" latinLnBrk="0" hangingPunct="1">
        <a:lnSpc>
          <a:spcPct val="90000"/>
        </a:lnSpc>
        <a:spcBef>
          <a:spcPts val="1800"/>
        </a:spcBef>
        <a:buFontTx/>
        <a:buBlip>
          <a:blip r:embed="rId19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15938" indent="-169863" algn="l" defTabSz="914400" rtl="0" eaLnBrk="1" latinLnBrk="0" hangingPunct="1">
        <a:lnSpc>
          <a:spcPct val="90000"/>
        </a:lnSpc>
        <a:spcBef>
          <a:spcPts val="3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44538" indent="-169863" algn="l" defTabSz="914400" rtl="0" eaLnBrk="1" latinLnBrk="0" hangingPunct="1">
        <a:lnSpc>
          <a:spcPct val="90000"/>
        </a:lnSpc>
        <a:spcBef>
          <a:spcPts val="3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73138" indent="-169863" algn="l" defTabSz="914400" rtl="0" eaLnBrk="1" latinLnBrk="0" hangingPunct="1">
        <a:lnSpc>
          <a:spcPct val="90000"/>
        </a:lnSpc>
        <a:spcBef>
          <a:spcPts val="3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01738" indent="-169863" algn="l" defTabSz="914400" rtl="0" eaLnBrk="1" latinLnBrk="0" hangingPunct="1">
        <a:lnSpc>
          <a:spcPct val="90000"/>
        </a:lnSpc>
        <a:spcBef>
          <a:spcPts val="3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144" userDrawn="1">
          <p15:clr>
            <a:srgbClr val="F26B43"/>
          </p15:clr>
        </p15:guide>
        <p15:guide id="6" orient="horz" pos="41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cid:b25da2dc-88c2-4f3b-9b04-777f7c6850e1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cid:552c6e4c-fa53-4e56-be26-444d8fd077ff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cid:50f87580-df92-41ce-b0ee-4a689319cc03" TargetMode="External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cid:d214535c-299f-416c-9b98-1f7c0f7faaf1" TargetMode="External"/><Relationship Id="rId5" Type="http://schemas.openxmlformats.org/officeDocument/2006/relationships/image" Target="../media/image17.jpeg"/><Relationship Id="rId10" Type="http://schemas.openxmlformats.org/officeDocument/2006/relationships/image" Target="cid:7c326b1c-3eef-439c-b92a-ba5061ddf73b" TargetMode="External"/><Relationship Id="rId4" Type="http://schemas.openxmlformats.org/officeDocument/2006/relationships/image" Target="cid:acdbc351-0534-4bbd-8855-a47c78a6d77f" TargetMode="External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2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defTabSz="914377">
              <a:lnSpc>
                <a:spcPct val="90000"/>
              </a:lnSpc>
              <a:spcBef>
                <a:spcPts val="1800"/>
              </a:spcBef>
              <a:buSzPct val="95000"/>
            </a:pPr>
            <a:fld id="{EA543DA1-053B-459F-9A3B-E2E644C3A7CD}" type="slidenum">
              <a:rPr lang="en-US" smtClean="0"/>
              <a:pPr algn="r" defTabSz="914377">
                <a:lnSpc>
                  <a:spcPct val="90000"/>
                </a:lnSpc>
                <a:spcBef>
                  <a:spcPts val="1800"/>
                </a:spcBef>
                <a:buSzPct val="95000"/>
              </a:pPr>
              <a:t>1</a:t>
            </a:fld>
            <a:endParaRPr lang="en-US"/>
          </a:p>
        </p:txBody>
      </p:sp>
      <p:pic>
        <p:nvPicPr>
          <p:cNvPr id="5" name="Picture Placeholder 6"/>
          <p:cNvPicPr>
            <a:picLocks noGrp="1" noChangeAspect="1"/>
          </p:cNvPicPr>
          <p:nvPr>
            <p:ph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8" b="19118"/>
          <a:stretch/>
        </p:blipFill>
        <p:spPr>
          <a:xfrm>
            <a:off x="2346960" y="119246"/>
            <a:ext cx="6963295" cy="6724686"/>
          </a:xfrm>
        </p:spPr>
      </p:pic>
    </p:spTree>
    <p:extLst>
      <p:ext uri="{BB962C8B-B14F-4D97-AF65-F5344CB8AC3E}">
        <p14:creationId xmlns:p14="http://schemas.microsoft.com/office/powerpoint/2010/main" val="44518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E557C-A94E-453D-9F00-6F2A2B521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rgbClr val="C00000"/>
                </a:solidFill>
              </a:rPr>
              <a:t>Ценности </a:t>
            </a:r>
            <a:r>
              <a:rPr lang="ru-RU" sz="4800" dirty="0">
                <a:solidFill>
                  <a:srgbClr val="C00000"/>
                </a:solidFill>
              </a:rPr>
              <a:t>М</a:t>
            </a:r>
            <a:r>
              <a:rPr lang="ru-RU" sz="4800" dirty="0" smtClean="0">
                <a:solidFill>
                  <a:srgbClr val="C00000"/>
                </a:solidFill>
              </a:rPr>
              <a:t>акдоналдс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13326E8B-28D7-4645-9206-D13388E35C5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66800" y="1235075"/>
            <a:ext cx="10149840" cy="512064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Мы ставим наших гостей и сотрудников на первое место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Мы рады каждому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Мы делаем правильные вещи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Мы – хорошие соседи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Вместе мы становимся лучше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30565" y="2480043"/>
            <a:ext cx="8112513" cy="2197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600"/>
              </a:lnSpc>
            </a:pPr>
            <a:endParaRPr lang="en-US" sz="2400" b="1" dirty="0">
              <a:latin typeface="Speedee" panose="020B0603030502020204" pitchFamily="34" charset="0"/>
              <a:ea typeface="Speedee Beta" charset="0"/>
              <a:cs typeface="Speedee Beta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C84A50-C84F-466D-9C29-0AE675EC8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defTabSz="914377">
              <a:lnSpc>
                <a:spcPct val="90000"/>
              </a:lnSpc>
              <a:spcBef>
                <a:spcPts val="1800"/>
              </a:spcBef>
              <a:buSzPct val="95000"/>
            </a:pPr>
            <a:fld id="{EA543DA1-053B-459F-9A3B-E2E644C3A7CD}" type="slidenum">
              <a:rPr lang="en-US" smtClean="0"/>
              <a:pPr algn="r" defTabSz="914377">
                <a:lnSpc>
                  <a:spcPct val="90000"/>
                </a:lnSpc>
                <a:spcBef>
                  <a:spcPts val="1800"/>
                </a:spcBef>
                <a:buSzPct val="95000"/>
              </a:pPr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874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8680" y="502920"/>
            <a:ext cx="7040880" cy="9144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Макдоналдс в России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E2208C9E-160F-4546-BA16-108EA95F0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30040" y="1554480"/>
            <a:ext cx="7909560" cy="475488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cs typeface="Calibri" panose="020F0502020204030204" pitchFamily="34" charset="0"/>
              </a:rPr>
              <a:t>Открыт 31.01.1990 года на Пушкинской площади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cs typeface="Calibri" panose="020F0502020204030204" pitchFamily="34" charset="0"/>
              </a:rPr>
              <a:t>Сегодня 720 предприятий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cs typeface="Calibri" panose="020F0502020204030204" pitchFamily="34" charset="0"/>
              </a:rPr>
              <a:t>Ежедневно обслуживают 1,4 миллиона гостей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cs typeface="Calibri" panose="020F0502020204030204" pitchFamily="34" charset="0"/>
              </a:rPr>
              <a:t>За 30 лет работы в России обслужили более 5,5 миллиардов гостей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cs typeface="Calibri" panose="020F0502020204030204" pitchFamily="34" charset="0"/>
              </a:rPr>
              <a:t>Работают более 50 000 сотрудников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cs typeface="Calibri" panose="020F0502020204030204" pitchFamily="34" charset="0"/>
              </a:rPr>
              <a:t>В 2017 году вошел в топ-100 лучший Российских работодателей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cs typeface="Calibri" panose="020F0502020204030204" pitchFamily="34" charset="0"/>
              </a:rPr>
              <a:t>Представлены 9 </a:t>
            </a:r>
            <a:r>
              <a:rPr lang="ru-RU" sz="2200" dirty="0" err="1" smtClean="0">
                <a:cs typeface="Calibri" panose="020F0502020204030204" pitchFamily="34" charset="0"/>
              </a:rPr>
              <a:t>франчайзи</a:t>
            </a:r>
            <a:r>
              <a:rPr lang="ru-RU" sz="2200" dirty="0" smtClean="0">
                <a:cs typeface="Calibri" panose="020F050202020403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cs typeface="Calibri" panose="020F0502020204030204" pitchFamily="34" charset="0"/>
              </a:rPr>
              <a:t>В г. Чебоксары 3 предприятия Макдоналдс </a:t>
            </a:r>
            <a:r>
              <a:rPr lang="en-US" sz="2200" dirty="0" smtClean="0">
                <a:cs typeface="Calibri" panose="020F0502020204030204" pitchFamily="34" charset="0"/>
              </a:rPr>
              <a:t>c 201</a:t>
            </a:r>
            <a:r>
              <a:rPr lang="ru-RU" sz="2200" dirty="0" smtClean="0">
                <a:cs typeface="Calibri" panose="020F0502020204030204" pitchFamily="34" charset="0"/>
              </a:rPr>
              <a:t>2г.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b25da2dc-88c2-4f3b-9b04-777f7c6850e1" descr="Image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" y="4023360"/>
            <a:ext cx="4069080" cy="265176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713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rgbClr val="C00000"/>
                </a:solidFill>
              </a:rPr>
              <a:t>Принципы работы с персоналом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1752268" y="1124744"/>
            <a:ext cx="4075684" cy="2649901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ctr">
              <a:buNone/>
            </a:pPr>
            <a:r>
              <a:rPr lang="ru-RU" sz="2400" b="1" u="sng" dirty="0" smtClean="0">
                <a:solidFill>
                  <a:schemeClr val="bg1"/>
                </a:solidFill>
              </a:rPr>
              <a:t>ПРИВЛЕЧЕНИЕ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Репутация компании как Работодателя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Имидж Работодателя каждого конкретного ресторана</a:t>
            </a:r>
          </a:p>
          <a:p>
            <a:pPr marL="0" indent="0" algn="ctr">
              <a:buNone/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59017" y="1124745"/>
            <a:ext cx="3974409" cy="26499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b="1" u="sng" dirty="0">
                <a:solidFill>
                  <a:schemeClr val="bg1"/>
                </a:solidFill>
                <a:latin typeface="Calibri" panose="020F0502020204030204" pitchFamily="34" charset="0"/>
              </a:rPr>
              <a:t>ПРИЕМ</a:t>
            </a:r>
          </a:p>
          <a:p>
            <a:pPr algn="ctr">
              <a:buFont typeface="Wingdings" pitchFamily="2" charset="2"/>
              <a:buChar char="ü"/>
            </a:pPr>
            <a:endParaRPr lang="ru-RU" sz="2800" b="1" dirty="0" smtClean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Нанимать работников на основании их способностей предоставлять впечатляющие обслуживание нашим гостям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52267" y="3843378"/>
            <a:ext cx="4075684" cy="252425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b="1" u="sng" dirty="0">
                <a:solidFill>
                  <a:schemeClr val="bg1"/>
                </a:solidFill>
                <a:latin typeface="Calibri" panose="020F0502020204030204" pitchFamily="34" charset="0"/>
              </a:rPr>
              <a:t>УДЕРЖАНИЕ</a:t>
            </a:r>
          </a:p>
          <a:p>
            <a:pPr algn="ctr">
              <a:buFont typeface="Wingdings" pitchFamily="2" charset="2"/>
              <a:buChar char="ü"/>
            </a:pPr>
            <a:endParaRPr lang="ru-RU" sz="2400" b="1" dirty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Выстраивать и поддерживать  позитивные отношения внутри команды</a:t>
            </a:r>
          </a:p>
          <a:p>
            <a:pPr algn="ctr">
              <a:buFont typeface="Wingdings" pitchFamily="2" charset="2"/>
              <a:buChar char="ü"/>
            </a:pPr>
            <a:r>
              <a:rPr lang="ru-RU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 Выполнять обещания</a:t>
            </a:r>
          </a:p>
          <a:p>
            <a:pPr algn="ctr">
              <a:buFont typeface="Wingdings" pitchFamily="2" charset="2"/>
              <a:buChar char="ü"/>
            </a:pPr>
            <a:r>
              <a:rPr lang="ru-RU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 Двустороннее общение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Аналитика по Людям и планирование действий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65530" y="3843378"/>
            <a:ext cx="3974409" cy="2524258"/>
          </a:xfrm>
          <a:prstGeom prst="rect">
            <a:avLst/>
          </a:prstGeom>
          <a:solidFill>
            <a:srgbClr val="00B0F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u="sng" dirty="0">
                <a:solidFill>
                  <a:schemeClr val="bg1"/>
                </a:solidFill>
              </a:rPr>
              <a:t>МОТИВАЦИЯ</a:t>
            </a:r>
          </a:p>
          <a:p>
            <a:pPr algn="ctr">
              <a:buFont typeface="Wingdings" pitchFamily="2" charset="2"/>
              <a:buChar char="ü"/>
            </a:pPr>
            <a:endParaRPr lang="ru-RU" sz="2800" b="1" dirty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ü"/>
            </a:pP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</a:rPr>
              <a:t>Программы </a:t>
            </a:r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признания</a:t>
            </a:r>
          </a:p>
          <a:p>
            <a:pPr algn="ctr">
              <a:buFont typeface="Wingdings" pitchFamily="2" charset="2"/>
              <a:buChar char="ü"/>
            </a:pP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Развитие талантов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</a:rPr>
              <a:t> Мероприятия для работников и менеджеров</a:t>
            </a:r>
          </a:p>
          <a:p>
            <a:pPr algn="ctr">
              <a:buFont typeface="Wingdings" pitchFamily="2" charset="2"/>
              <a:buChar char="ü"/>
            </a:pP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</a:rPr>
              <a:t> Награды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124" y="63930"/>
            <a:ext cx="582120" cy="46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1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2520" y="411480"/>
            <a:ext cx="10515600" cy="82296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Принципы работы с персоналом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4D44E8-B752-B944-86A9-5B496D909F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520" y="1691640"/>
            <a:ext cx="9966960" cy="46177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" y="2560320"/>
            <a:ext cx="2864277" cy="42976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162" y="1234440"/>
            <a:ext cx="4572000" cy="3429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899" y="4036695"/>
            <a:ext cx="5555801" cy="28213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89" y="1219200"/>
            <a:ext cx="3184318" cy="31843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711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2822" y="411480"/>
            <a:ext cx="10104120" cy="731520"/>
          </a:xfrm>
        </p:spPr>
        <p:txBody>
          <a:bodyPr/>
          <a:lstStyle/>
          <a:p>
            <a:r>
              <a:rPr lang="ru-RU" dirty="0" smtClean="0"/>
              <a:t>Система обучения и развития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2520" y="1600200"/>
            <a:ext cx="9966960" cy="4709160"/>
          </a:xfrm>
        </p:spPr>
        <p:txBody>
          <a:bodyPr/>
          <a:lstStyle/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1" y="1051560"/>
            <a:ext cx="4306152" cy="44805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530" y="1835727"/>
            <a:ext cx="3760470" cy="50139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023" y="3840480"/>
            <a:ext cx="3464488" cy="259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4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>
                <a:solidFill>
                  <a:srgbClr val="C00000"/>
                </a:solidFill>
              </a:rPr>
              <a:t>Коммуникация в компании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34963" y="1235074"/>
            <a:ext cx="7361237" cy="5120640"/>
          </a:xfrm>
        </p:spPr>
        <p:txBody>
          <a:bodyPr/>
          <a:lstStyle/>
          <a:p>
            <a:pPr marL="0" indent="0">
              <a:buNone/>
            </a:pPr>
            <a:endParaRPr lang="ru-RU" sz="2400" dirty="0" smtClean="0">
              <a:solidFill>
                <a:srgbClr val="328AAB"/>
              </a:solidFill>
            </a:endParaRPr>
          </a:p>
          <a:p>
            <a:endParaRPr lang="ru-RU" sz="2400" dirty="0" smtClean="0">
              <a:solidFill>
                <a:srgbClr val="328AAB"/>
              </a:solidFill>
            </a:endParaRPr>
          </a:p>
          <a:p>
            <a:pPr marL="0" indent="0">
              <a:buNone/>
            </a:pPr>
            <a:endParaRPr lang="ru-RU" sz="2400" dirty="0" smtClean="0">
              <a:solidFill>
                <a:srgbClr val="328AAB"/>
              </a:solidFill>
            </a:endParaRPr>
          </a:p>
          <a:p>
            <a:r>
              <a:rPr lang="ru-RU" sz="2400" dirty="0" smtClean="0">
                <a:solidFill>
                  <a:srgbClr val="328AAB"/>
                </a:solidFill>
              </a:rPr>
              <a:t>      </a:t>
            </a:r>
            <a:r>
              <a:rPr lang="ru-RU" sz="2400" b="1" dirty="0" smtClean="0">
                <a:solidFill>
                  <a:srgbClr val="328AAB"/>
                </a:solidFill>
              </a:rPr>
              <a:t>Политика </a:t>
            </a:r>
            <a:r>
              <a:rPr lang="ru-RU" sz="2400" b="1" dirty="0">
                <a:solidFill>
                  <a:srgbClr val="328AAB"/>
                </a:solidFill>
              </a:rPr>
              <a:t>открытых дверей</a:t>
            </a:r>
          </a:p>
          <a:p>
            <a:r>
              <a:rPr lang="ru-RU" sz="2400" dirty="0" smtClean="0">
                <a:solidFill>
                  <a:srgbClr val="328AAB"/>
                </a:solidFill>
              </a:rPr>
              <a:t>      </a:t>
            </a:r>
            <a:r>
              <a:rPr lang="ru-RU" sz="2400" b="1" dirty="0" smtClean="0">
                <a:solidFill>
                  <a:srgbClr val="328AAB"/>
                </a:solidFill>
              </a:rPr>
              <a:t>Опрос </a:t>
            </a:r>
            <a:r>
              <a:rPr lang="ru-RU" sz="2400" b="1" dirty="0">
                <a:solidFill>
                  <a:srgbClr val="328AAB"/>
                </a:solidFill>
              </a:rPr>
              <a:t>мнения </a:t>
            </a:r>
            <a:r>
              <a:rPr lang="ru-RU" sz="2400" b="1" dirty="0" smtClean="0">
                <a:solidFill>
                  <a:srgbClr val="328AAB"/>
                </a:solidFill>
              </a:rPr>
              <a:t>сотрудников</a:t>
            </a:r>
          </a:p>
          <a:p>
            <a:r>
              <a:rPr lang="ru-RU" sz="2400" dirty="0" smtClean="0">
                <a:solidFill>
                  <a:srgbClr val="328AAB"/>
                </a:solidFill>
              </a:rPr>
              <a:t>      </a:t>
            </a:r>
            <a:r>
              <a:rPr lang="ru-RU" sz="2400" b="1" dirty="0" smtClean="0">
                <a:solidFill>
                  <a:srgbClr val="328AAB"/>
                </a:solidFill>
              </a:rPr>
              <a:t>Программа «</a:t>
            </a:r>
            <a:r>
              <a:rPr lang="ru-RU" sz="2400" b="1" dirty="0">
                <a:solidFill>
                  <a:srgbClr val="328AAB"/>
                </a:solidFill>
              </a:rPr>
              <a:t>Личное письмо</a:t>
            </a:r>
            <a:r>
              <a:rPr lang="ru-RU" sz="2400" b="1" dirty="0" smtClean="0">
                <a:solidFill>
                  <a:srgbClr val="328AAB"/>
                </a:solidFill>
              </a:rPr>
              <a:t>»</a:t>
            </a:r>
          </a:p>
          <a:p>
            <a:r>
              <a:rPr lang="ru-RU" sz="2400" b="1" dirty="0" smtClean="0">
                <a:solidFill>
                  <a:srgbClr val="328AAB"/>
                </a:solidFill>
              </a:rPr>
              <a:t>      Дни </a:t>
            </a:r>
            <a:r>
              <a:rPr lang="ru-RU" sz="2400" b="1" dirty="0">
                <a:solidFill>
                  <a:srgbClr val="328AAB"/>
                </a:solidFill>
              </a:rPr>
              <a:t>по общению Директора с </a:t>
            </a:r>
            <a:r>
              <a:rPr lang="ru-RU" sz="2400" b="1" dirty="0" smtClean="0">
                <a:solidFill>
                  <a:srgbClr val="328AAB"/>
                </a:solidFill>
              </a:rPr>
              <a:t>командой</a:t>
            </a:r>
          </a:p>
          <a:p>
            <a:r>
              <a:rPr lang="ru-RU" sz="2400" b="1" dirty="0">
                <a:solidFill>
                  <a:srgbClr val="328AAB"/>
                </a:solidFill>
              </a:rPr>
              <a:t> </a:t>
            </a:r>
            <a:r>
              <a:rPr lang="ru-RU" sz="2400" b="1" dirty="0" smtClean="0">
                <a:solidFill>
                  <a:srgbClr val="328AAB"/>
                </a:solidFill>
              </a:rPr>
              <a:t>     Еженедельные новости</a:t>
            </a:r>
          </a:p>
          <a:p>
            <a:r>
              <a:rPr lang="ru-RU" sz="2400" b="1" dirty="0">
                <a:solidFill>
                  <a:srgbClr val="328AAB"/>
                </a:solidFill>
              </a:rPr>
              <a:t> </a:t>
            </a:r>
            <a:r>
              <a:rPr lang="ru-RU" sz="2400" b="1" dirty="0" smtClean="0">
                <a:solidFill>
                  <a:srgbClr val="328AAB"/>
                </a:solidFill>
              </a:rPr>
              <a:t>    </a:t>
            </a:r>
            <a:r>
              <a:rPr lang="en-US" sz="2400" b="1" dirty="0" smtClean="0">
                <a:solidFill>
                  <a:srgbClr val="328AAB"/>
                </a:solidFill>
              </a:rPr>
              <a:t>#</a:t>
            </a:r>
            <a:r>
              <a:rPr lang="ru-RU" sz="2400" b="1" dirty="0" smtClean="0">
                <a:solidFill>
                  <a:srgbClr val="328AAB"/>
                </a:solidFill>
              </a:rPr>
              <a:t>сделай победы правилом</a:t>
            </a:r>
            <a:endParaRPr lang="ru-RU" sz="2400" b="1" dirty="0">
              <a:solidFill>
                <a:srgbClr val="328AAB"/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rgbClr val="328AAB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rgbClr val="328AAB"/>
              </a:solidFill>
            </a:endParaRPr>
          </a:p>
          <a:p>
            <a:endParaRPr lang="ru-RU" sz="2400" dirty="0">
              <a:solidFill>
                <a:srgbClr val="328AAB"/>
              </a:solidFill>
            </a:endParaRPr>
          </a:p>
          <a:p>
            <a:endParaRPr lang="ru-RU" dirty="0"/>
          </a:p>
        </p:txBody>
      </p:sp>
      <p:pic>
        <p:nvPicPr>
          <p:cNvPr id="5" name="552c6e4c-fa53-4e56-be26-444d8fd077ff" descr="Image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720" y="1024571"/>
            <a:ext cx="2560320" cy="5541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432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smtClean="0"/>
              <a:t>Как устроиться на работу в Макдоналдс</a:t>
            </a:r>
            <a:endParaRPr lang="ru-RU" sz="4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defTabSz="914377">
              <a:lnSpc>
                <a:spcPct val="90000"/>
              </a:lnSpc>
              <a:spcBef>
                <a:spcPts val="1800"/>
              </a:spcBef>
              <a:buSzPct val="95000"/>
            </a:pPr>
            <a:fld id="{EA543DA1-053B-459F-9A3B-E2E644C3A7CD}" type="slidenum">
              <a:rPr lang="en-US" smtClean="0"/>
              <a:pPr algn="r" defTabSz="914377">
                <a:lnSpc>
                  <a:spcPct val="90000"/>
                </a:lnSpc>
                <a:spcBef>
                  <a:spcPts val="1800"/>
                </a:spcBef>
                <a:buSzPct val="95000"/>
              </a:pPr>
              <a:t>8</a:t>
            </a:fld>
            <a:endParaRPr lang="en-US"/>
          </a:p>
        </p:txBody>
      </p:sp>
      <p:pic>
        <p:nvPicPr>
          <p:cNvPr id="7" name="acdbc351-0534-4bbd-8855-a47c78a6d77f" descr="Image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25" y="2971800"/>
            <a:ext cx="2479836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d214535c-299f-416c-9b98-1f7c0f7faaf1" descr="Image"/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601" y="679220"/>
            <a:ext cx="3383280" cy="2227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50f87580-df92-41ce-b0ee-4a689319cc03" descr="Image"/>
          <p:cNvPicPr/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240" y="3103679"/>
            <a:ext cx="2040510" cy="3385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7c326b1c-3eef-439c-b92a-ba5061ddf73b" descr="Image"/>
          <p:cNvPicPr/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927" y="1341236"/>
            <a:ext cx="2777964" cy="52881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Объект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ru-RU" dirty="0" smtClean="0"/>
              <a:t>,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699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E7EFC6F8-160D-479D-BB1E-411871E69C1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/>
          <a:srcRect t="50000" b="1384"/>
          <a:stretch/>
        </p:blipFill>
        <p:spPr>
          <a:xfrm>
            <a:off x="244475" y="228600"/>
            <a:ext cx="11703050" cy="3200400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16C939E-5412-AF45-9ADC-7C740AC17C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Вопросы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832286-AB28-4C82-94E0-8436607CDF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543DA1-053B-459F-9A3B-E2E644C3A7CD}" type="slidenum">
              <a:rPr lang="en-US" smtClean="0"/>
              <a:pPr/>
              <a:t>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98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32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McD">
  <a:themeElements>
    <a:clrScheme name="McD Vis ID">
      <a:dk1>
        <a:srgbClr val="000000"/>
      </a:dk1>
      <a:lt1>
        <a:srgbClr val="FFFFFF"/>
      </a:lt1>
      <a:dk2>
        <a:srgbClr val="5F5F5F"/>
      </a:dk2>
      <a:lt2>
        <a:srgbClr val="E6E6E6"/>
      </a:lt2>
      <a:accent1>
        <a:srgbClr val="FFB71B"/>
      </a:accent1>
      <a:accent2>
        <a:srgbClr val="C8161D"/>
      </a:accent2>
      <a:accent3>
        <a:srgbClr val="555555"/>
      </a:accent3>
      <a:accent4>
        <a:srgbClr val="878787"/>
      </a:accent4>
      <a:accent5>
        <a:srgbClr val="BEBEBE"/>
      </a:accent5>
      <a:accent6>
        <a:srgbClr val="DCDCDC"/>
      </a:accent6>
      <a:hlink>
        <a:srgbClr val="FFB71B"/>
      </a:hlink>
      <a:folHlink>
        <a:srgbClr val="C8161D"/>
      </a:folHlink>
    </a:clrScheme>
    <a:fontScheme name="McD Vis ID">
      <a:majorFont>
        <a:latin typeface="Speedee"/>
        <a:ea typeface=""/>
        <a:cs typeface=""/>
      </a:majorFont>
      <a:minorFont>
        <a:latin typeface="Speede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bg1"/>
          </a:solidFill>
        </a:ln>
      </a:spPr>
      <a:bodyPr wrap="none" lIns="182880" tIns="91440" rIns="182880" bIns="91440" rtlCol="0" anchor="ctr">
        <a:spAutoFit/>
      </a:bodyPr>
      <a:lstStyle>
        <a:defPPr algn="ctr">
          <a:lnSpc>
            <a:spcPct val="90000"/>
          </a:lnSpc>
          <a:spcBef>
            <a:spcPts val="1200"/>
          </a:spcBef>
          <a:defRPr sz="18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</Words>
  <Application>Microsoft Office PowerPoint</Application>
  <PresentationFormat>Широкоэкранный</PresentationFormat>
  <Paragraphs>77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McD Alpha</vt:lpstr>
      <vt:lpstr>Speedee</vt:lpstr>
      <vt:lpstr>Speedee Beta</vt:lpstr>
      <vt:lpstr>Wingdings</vt:lpstr>
      <vt:lpstr>McD</vt:lpstr>
      <vt:lpstr>Презентация PowerPoint</vt:lpstr>
      <vt:lpstr>Ценности Макдоналдс</vt:lpstr>
      <vt:lpstr>Макдоналдс в России</vt:lpstr>
      <vt:lpstr>Принципы работы с персоналом</vt:lpstr>
      <vt:lpstr>Принципы работы с персоналом</vt:lpstr>
      <vt:lpstr>Система обучения и развития</vt:lpstr>
      <vt:lpstr>Коммуникация в компании</vt:lpstr>
      <vt:lpstr>Как устроиться на работу в Макдоналдс</vt:lpstr>
      <vt:lpstr>Вопросы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2018-09-10T05:44:02Z</dcterms:created>
  <dcterms:modified xsi:type="dcterms:W3CDTF">2021-03-10T05:32:50Z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F02AFA40-3280-429A-84A2-2ECBB9B75647</vt:lpwstr>
  </property>
  <property fmtid="{D5CDD505-2E9C-101B-9397-08002B2CF9AE}" pid="3" name="ArticulatePath">
    <vt:lpwstr>McD Vis ID 14061_v2</vt:lpwstr>
  </property>
</Properties>
</file>